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41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69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69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40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20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73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5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51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4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04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DC107-9D43-4E02-8967-B1DE2F3C232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9DE2-1585-4DAE-8E0F-3FBDF22A9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18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727" y="390763"/>
            <a:ext cx="10515600" cy="1325563"/>
          </a:xfrm>
        </p:spPr>
        <p:txBody>
          <a:bodyPr>
            <a:normAutofit/>
          </a:bodyPr>
          <a:lstStyle/>
          <a:p>
            <a:r>
              <a:rPr lang="de-DE" sz="6600" b="1" dirty="0" smtClean="0">
                <a:solidFill>
                  <a:srgbClr val="FF0000"/>
                </a:solidFill>
              </a:rPr>
              <a:t>Unser S</a:t>
            </a:r>
            <a:r>
              <a:rPr lang="de-DE" sz="6600" b="1" dirty="0" smtClean="0">
                <a:solidFill>
                  <a:schemeClr val="bg1"/>
                </a:solidFill>
              </a:rPr>
              <a:t>chul-Naturbauwagen</a:t>
            </a:r>
            <a:endParaRPr lang="de-DE" sz="6600" b="1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97" y="1784693"/>
            <a:ext cx="6314330" cy="47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91" y="773750"/>
            <a:ext cx="8494957" cy="51997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342" y="6093151"/>
            <a:ext cx="3802879" cy="212266"/>
          </a:xfrm>
        </p:spPr>
        <p:txBody>
          <a:bodyPr>
            <a:no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www.kindheitinbewegung.de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3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Standort &amp; der Wagen </a:t>
            </a:r>
            <a:r>
              <a:rPr lang="de-DE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4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74933" y="1458154"/>
            <a:ext cx="10515600" cy="4746091"/>
          </a:xfrm>
        </p:spPr>
        <p:txBody>
          <a:bodyPr>
            <a:normAutofit fontScale="25000" lnSpcReduction="20000"/>
          </a:bodyPr>
          <a:lstStyle/>
          <a:p>
            <a:pPr lvl="0">
              <a:buBlip>
                <a:blip r:embed="rId3"/>
              </a:buBlip>
            </a:pPr>
            <a:r>
              <a:rPr lang="de-DE" sz="10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schul- </a:t>
            </a: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und naturnah</a:t>
            </a:r>
          </a:p>
          <a:p>
            <a:pPr lvl="0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Wiesen, Hecken, Bäume, Streuobstwiesen, Wald (Golfplatz) </a:t>
            </a:r>
          </a:p>
          <a:p>
            <a:pPr lvl="0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Kurze Wege zur Schule </a:t>
            </a:r>
          </a:p>
          <a:p>
            <a:pPr lvl="0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Gemeinsame Nutzung/Kooperationen </a:t>
            </a:r>
          </a:p>
          <a:p>
            <a:pPr lvl="1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Weitere Einrichtung (Weiherschule/SKG) direkt in der Nachbarschaft</a:t>
            </a:r>
          </a:p>
          <a:p>
            <a:pPr lvl="0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Naturbauwagen als „Basis-Station“</a:t>
            </a:r>
          </a:p>
          <a:p>
            <a:pPr lvl="0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Außenklassenzimmer/Klassenzimmer im Grünen</a:t>
            </a:r>
          </a:p>
          <a:p>
            <a:pPr lvl="0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Geborgene Atmosphäre</a:t>
            </a:r>
          </a:p>
          <a:p>
            <a:pPr lvl="0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„weg“ vom Schulalltag</a:t>
            </a:r>
          </a:p>
          <a:p>
            <a:pPr lvl="0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halbe „Manege“ als strukturierter Vorplatz </a:t>
            </a:r>
          </a:p>
          <a:p>
            <a:pPr lvl="0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Material-/Werkzeuglager für </a:t>
            </a:r>
          </a:p>
          <a:p>
            <a:pPr lvl="0">
              <a:buBlip>
                <a:blip r:embed="rId3"/>
              </a:buBlip>
            </a:pPr>
            <a:r>
              <a:rPr lang="de-DE" sz="10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Kaminofen/Feuerstelle 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722">
            <a:off x="9146055" y="4428901"/>
            <a:ext cx="2486755" cy="186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Ziele </a:t>
            </a:r>
            <a:b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43614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de-D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Herstellung und Vertiefung Beziehung zw. Mensch und Natur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Wissenserweiterung über Natur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Zusammenhänge von Naturphänomenen 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Bewegung in natürlichen Räumen/Gesundheit fördern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Sinneserfahrungen 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Sozial-/emotionale Förderung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Achtung und Schutz von Tieren, Pflanzen und Lebensräumen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27">
            <a:off x="9126196" y="4435266"/>
            <a:ext cx="2227604" cy="16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4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Method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&amp; Inhalte</a:t>
            </a:r>
            <a:r>
              <a:rPr lang="de-DE" b="1" dirty="0">
                <a:solidFill>
                  <a:schemeClr val="bg1"/>
                </a:solidFill>
              </a:rPr>
              <a:t/>
            </a:r>
            <a:br>
              <a:rPr lang="de-DE" b="1" dirty="0">
                <a:solidFill>
                  <a:schemeClr val="bg1"/>
                </a:solidFill>
              </a:rPr>
            </a:b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55606"/>
            <a:ext cx="10515600" cy="4882824"/>
          </a:xfrm>
        </p:spPr>
        <p:txBody>
          <a:bodyPr>
            <a:normAutofit fontScale="85000" lnSpcReduction="20000"/>
          </a:bodyPr>
          <a:lstStyle/>
          <a:p>
            <a:endParaRPr lang="de-DE" dirty="0"/>
          </a:p>
          <a:p>
            <a:pPr lvl="0">
              <a:buBlip>
                <a:blip r:embed="rId2"/>
              </a:buBlip>
            </a:pPr>
            <a:r>
              <a:rPr lang="de-DE" sz="3300" b="1" dirty="0">
                <a:solidFill>
                  <a:schemeClr val="bg1"/>
                </a:solidFill>
              </a:rPr>
              <a:t>Die Natur mit allen Sinnen erfassen, z.B. Geräusche, Gerüche </a:t>
            </a:r>
            <a:r>
              <a:rPr lang="de-DE" sz="3300" b="1">
                <a:solidFill>
                  <a:schemeClr val="bg1"/>
                </a:solidFill>
              </a:rPr>
              <a:t>und  </a:t>
            </a:r>
            <a:r>
              <a:rPr lang="de-DE" sz="3300" b="1" smtClean="0">
                <a:solidFill>
                  <a:schemeClr val="bg1"/>
                </a:solidFill>
              </a:rPr>
              <a:t>	Natur-Fundstücke </a:t>
            </a:r>
            <a:r>
              <a:rPr lang="de-DE" sz="3300" b="1" dirty="0">
                <a:solidFill>
                  <a:schemeClr val="bg1"/>
                </a:solidFill>
              </a:rPr>
              <a:t>von draußen genau wahrnehmen</a:t>
            </a:r>
          </a:p>
          <a:p>
            <a:pPr lvl="0">
              <a:buBlip>
                <a:blip r:embed="rId2"/>
              </a:buBlip>
            </a:pPr>
            <a:r>
              <a:rPr lang="de-DE" sz="3300" b="1" dirty="0">
                <a:solidFill>
                  <a:schemeClr val="bg1"/>
                </a:solidFill>
              </a:rPr>
              <a:t>Körpererfahrungen, z. B. durch Fühlen, Riechen, Schmecken</a:t>
            </a:r>
          </a:p>
          <a:p>
            <a:pPr lvl="0">
              <a:buBlip>
                <a:blip r:embed="rId2"/>
              </a:buBlip>
            </a:pPr>
            <a:r>
              <a:rPr lang="de-DE" sz="3300" b="1" dirty="0">
                <a:solidFill>
                  <a:schemeClr val="bg1"/>
                </a:solidFill>
              </a:rPr>
              <a:t>Naturbeobachtungen, um das Verständnis für bestimmte Pflanzen, Tiere oder Abläufe zu erweitern</a:t>
            </a:r>
          </a:p>
          <a:p>
            <a:pPr lvl="0">
              <a:buBlip>
                <a:blip r:embed="rId2"/>
              </a:buBlip>
            </a:pPr>
            <a:r>
              <a:rPr lang="de-DE" sz="3300" b="1" dirty="0">
                <a:solidFill>
                  <a:schemeClr val="bg1"/>
                </a:solidFill>
              </a:rPr>
              <a:t>Spiele &amp; Aktivitäten, die auf spielerische Art und Weise Lernen mit und von der Natur ermöglichen</a:t>
            </a:r>
          </a:p>
          <a:p>
            <a:pPr lvl="0">
              <a:buBlip>
                <a:blip r:embed="rId2"/>
              </a:buBlip>
            </a:pPr>
            <a:r>
              <a:rPr lang="de-DE" sz="3300" b="1" dirty="0">
                <a:solidFill>
                  <a:schemeClr val="bg1"/>
                </a:solidFill>
              </a:rPr>
              <a:t>Naturhandwerk – z. B. Basteleien oder das Herstellen von Gegenständen mit Naturfundstücken</a:t>
            </a:r>
          </a:p>
          <a:p>
            <a:pPr lvl="0">
              <a:buBlip>
                <a:blip r:embed="rId2"/>
              </a:buBlip>
            </a:pPr>
            <a:r>
              <a:rPr lang="de-DE" sz="3300" b="1" dirty="0">
                <a:solidFill>
                  <a:schemeClr val="bg1"/>
                </a:solidFill>
              </a:rPr>
              <a:t>Umweltprojekte, z. B. Müllsammel-Aktionen, Erlebnisführungen &amp; Co</a:t>
            </a:r>
          </a:p>
          <a:p>
            <a:endParaRPr lang="de-DE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1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1363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</a:rPr>
              <a:t>Waldspaziergänge mit naturpädagogischer Begleitung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</a:rPr>
              <a:t>Wetter erleben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</a:rPr>
              <a:t>Ruhe/Stress-Abbau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</a:rPr>
              <a:t>Bewegungsspiele 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</a:rPr>
              <a:t>Experimente – Forschendes Entdecken  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</a:rPr>
              <a:t>Physikalische/chemische Versuche 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</a:rPr>
              <a:t>Bauen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</a:rPr>
              <a:t>Wissensvermittlung u.a. durch Bücher, Multimedia, Wissensspiele</a:t>
            </a:r>
          </a:p>
          <a:p>
            <a:pPr lvl="0">
              <a:buBlip>
                <a:blip r:embed="rId2"/>
              </a:buBlip>
            </a:pPr>
            <a:r>
              <a:rPr lang="de-DE" sz="3000" b="1" dirty="0">
                <a:solidFill>
                  <a:schemeClr val="bg1"/>
                </a:solidFill>
              </a:rPr>
              <a:t>Experten einladen – zu Experten gehen z.B. Förster, Imker, Streuobstpädagogen, NABU </a:t>
            </a:r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Method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&amp; Inhalte</a:t>
            </a:r>
            <a:r>
              <a:rPr lang="de-DE" b="1" dirty="0">
                <a:solidFill>
                  <a:schemeClr val="bg1"/>
                </a:solidFill>
              </a:rPr>
              <a:t/>
            </a:r>
            <a:br>
              <a:rPr lang="de-DE" b="1" dirty="0">
                <a:solidFill>
                  <a:schemeClr val="bg1"/>
                </a:solidFill>
              </a:rPr>
            </a:b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Breitbild</PresentationFormat>
  <Paragraphs>42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Unser Schul-Naturbauwagen</vt:lpstr>
      <vt:lpstr>www.kindheitinbewegung.de</vt:lpstr>
      <vt:lpstr>Standort &amp; der Wagen  </vt:lpstr>
      <vt:lpstr>Ziele  </vt:lpstr>
      <vt:lpstr>Methoden &amp; Inhalte </vt:lpstr>
      <vt:lpstr>Methoden &amp; Inhalte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21</cp:revision>
  <dcterms:created xsi:type="dcterms:W3CDTF">2024-04-17T13:34:15Z</dcterms:created>
  <dcterms:modified xsi:type="dcterms:W3CDTF">2024-04-22T09:52:38Z</dcterms:modified>
</cp:coreProperties>
</file>